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7" d="100"/>
          <a:sy n="57" d="100"/>
        </p:scale>
        <p:origin x="60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B37614-17C4-4D5C-8547-F7288C65BA7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165F189-57A3-4E43-A862-252A74146491}">
      <dgm:prSet/>
      <dgm:spPr/>
      <dgm:t>
        <a:bodyPr/>
        <a:lstStyle/>
        <a:p>
          <a:r>
            <a:rPr lang="en-US"/>
            <a:t>Most common skin manifestation of kidney disease. </a:t>
          </a:r>
        </a:p>
      </dgm:t>
    </dgm:pt>
    <dgm:pt modelId="{6FCAFA00-1494-4A5D-9BAE-193C8B30B4AD}" type="parTrans" cxnId="{22C820C6-EB21-42A7-842E-9321053864BD}">
      <dgm:prSet/>
      <dgm:spPr/>
      <dgm:t>
        <a:bodyPr/>
        <a:lstStyle/>
        <a:p>
          <a:endParaRPr lang="en-US"/>
        </a:p>
      </dgm:t>
    </dgm:pt>
    <dgm:pt modelId="{0750F4E3-A857-4979-9251-2832327C1243}" type="sibTrans" cxnId="{22C820C6-EB21-42A7-842E-9321053864BD}">
      <dgm:prSet/>
      <dgm:spPr/>
      <dgm:t>
        <a:bodyPr/>
        <a:lstStyle/>
        <a:p>
          <a:endParaRPr lang="en-US"/>
        </a:p>
      </dgm:t>
    </dgm:pt>
    <dgm:pt modelId="{C3191C51-8D2D-4C5D-964D-04AD07F08A76}">
      <dgm:prSet/>
      <dgm:spPr/>
      <dgm:t>
        <a:bodyPr/>
        <a:lstStyle/>
        <a:p>
          <a:r>
            <a:rPr lang="en-US"/>
            <a:t>Presents as a persistent itch in a non-dermatomal pattern with no primary skin lesion. </a:t>
          </a:r>
        </a:p>
      </dgm:t>
    </dgm:pt>
    <dgm:pt modelId="{009CABD2-2E22-4162-B498-8E73EECF66A1}" type="parTrans" cxnId="{72E12031-FD33-4CCD-ACE6-735962DE0662}">
      <dgm:prSet/>
      <dgm:spPr/>
      <dgm:t>
        <a:bodyPr/>
        <a:lstStyle/>
        <a:p>
          <a:endParaRPr lang="en-US"/>
        </a:p>
      </dgm:t>
    </dgm:pt>
    <dgm:pt modelId="{814EC5F1-5EA8-42E5-B556-C55DEB3E1362}" type="sibTrans" cxnId="{72E12031-FD33-4CCD-ACE6-735962DE0662}">
      <dgm:prSet/>
      <dgm:spPr/>
      <dgm:t>
        <a:bodyPr/>
        <a:lstStyle/>
        <a:p>
          <a:endParaRPr lang="en-US"/>
        </a:p>
      </dgm:t>
    </dgm:pt>
    <dgm:pt modelId="{5F54AD12-6C39-4ED5-A339-93713969A131}">
      <dgm:prSet/>
      <dgm:spPr/>
      <dgm:t>
        <a:bodyPr/>
        <a:lstStyle/>
        <a:p>
          <a:r>
            <a:rPr lang="en-US" dirty="0"/>
            <a:t>Two patterns</a:t>
          </a:r>
        </a:p>
      </dgm:t>
    </dgm:pt>
    <dgm:pt modelId="{FDFA56E1-C915-4466-97B6-3F78F7EEBEF1}" type="parTrans" cxnId="{F3119F79-ECDD-4CF7-9E4D-4A3102055683}">
      <dgm:prSet/>
      <dgm:spPr/>
      <dgm:t>
        <a:bodyPr/>
        <a:lstStyle/>
        <a:p>
          <a:endParaRPr lang="en-US"/>
        </a:p>
      </dgm:t>
    </dgm:pt>
    <dgm:pt modelId="{EE26FEA2-7013-4678-B049-662A92E033E0}" type="sibTrans" cxnId="{F3119F79-ECDD-4CF7-9E4D-4A3102055683}">
      <dgm:prSet/>
      <dgm:spPr/>
      <dgm:t>
        <a:bodyPr/>
        <a:lstStyle/>
        <a:p>
          <a:endParaRPr lang="en-US"/>
        </a:p>
      </dgm:t>
    </dgm:pt>
    <dgm:pt modelId="{9496E617-4B92-412F-83F0-81A8E50C8710}">
      <dgm:prSet/>
      <dgm:spPr/>
      <dgm:t>
        <a:bodyPr/>
        <a:lstStyle/>
        <a:p>
          <a:r>
            <a:rPr lang="en-US"/>
            <a:t>Localized to large symmetric areas of the body </a:t>
          </a:r>
        </a:p>
      </dgm:t>
    </dgm:pt>
    <dgm:pt modelId="{0A1D301E-655F-45C2-B0B6-5AE8BE10D118}" type="parTrans" cxnId="{96CB9572-304E-4B7A-9BB2-D9D49614E745}">
      <dgm:prSet/>
      <dgm:spPr/>
      <dgm:t>
        <a:bodyPr/>
        <a:lstStyle/>
        <a:p>
          <a:endParaRPr lang="en-US"/>
        </a:p>
      </dgm:t>
    </dgm:pt>
    <dgm:pt modelId="{EDE51882-4945-4226-AC10-376BC4F94CF9}" type="sibTrans" cxnId="{96CB9572-304E-4B7A-9BB2-D9D49614E745}">
      <dgm:prSet/>
      <dgm:spPr/>
      <dgm:t>
        <a:bodyPr/>
        <a:lstStyle/>
        <a:p>
          <a:endParaRPr lang="en-US"/>
        </a:p>
      </dgm:t>
    </dgm:pt>
    <dgm:pt modelId="{9F30EF9D-33E0-4F5B-851B-CA926C994AB3}">
      <dgm:prSet/>
      <dgm:spPr/>
      <dgm:t>
        <a:bodyPr/>
        <a:lstStyle/>
        <a:p>
          <a:r>
            <a:rPr lang="en-US"/>
            <a:t>Generalised involving the entire  body</a:t>
          </a:r>
        </a:p>
      </dgm:t>
    </dgm:pt>
    <dgm:pt modelId="{690A9DC6-51A1-442E-95E1-CE2C2E619E5C}" type="parTrans" cxnId="{9A12A4DA-8C4A-453A-AEDB-AD40207C9835}">
      <dgm:prSet/>
      <dgm:spPr/>
      <dgm:t>
        <a:bodyPr/>
        <a:lstStyle/>
        <a:p>
          <a:endParaRPr lang="en-US"/>
        </a:p>
      </dgm:t>
    </dgm:pt>
    <dgm:pt modelId="{027F8C9D-B173-430C-AF7F-AAA3F5210196}" type="sibTrans" cxnId="{9A12A4DA-8C4A-453A-AEDB-AD40207C9835}">
      <dgm:prSet/>
      <dgm:spPr/>
      <dgm:t>
        <a:bodyPr/>
        <a:lstStyle/>
        <a:p>
          <a:endParaRPr lang="en-US"/>
        </a:p>
      </dgm:t>
    </dgm:pt>
    <dgm:pt modelId="{2DC84C6B-84A9-4F90-82BB-3CF0DBBE9A60}" type="pres">
      <dgm:prSet presAssocID="{46B37614-17C4-4D5C-8547-F7288C65BA7F}" presName="linear" presStyleCnt="0">
        <dgm:presLayoutVars>
          <dgm:animLvl val="lvl"/>
          <dgm:resizeHandles val="exact"/>
        </dgm:presLayoutVars>
      </dgm:prSet>
      <dgm:spPr/>
    </dgm:pt>
    <dgm:pt modelId="{74804AC1-FB01-4B4C-8251-D94432A4BE1E}" type="pres">
      <dgm:prSet presAssocID="{7165F189-57A3-4E43-A862-252A7414649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EF94957-FF05-4860-BAC6-6921A1959DA2}" type="pres">
      <dgm:prSet presAssocID="{0750F4E3-A857-4979-9251-2832327C1243}" presName="spacer" presStyleCnt="0"/>
      <dgm:spPr/>
    </dgm:pt>
    <dgm:pt modelId="{3C7FE416-B734-4994-B67F-EEDCB3C54798}" type="pres">
      <dgm:prSet presAssocID="{C3191C51-8D2D-4C5D-964D-04AD07F08A7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A8E0F59-E8D1-41AB-A602-713E4A1E9F04}" type="pres">
      <dgm:prSet presAssocID="{814EC5F1-5EA8-42E5-B556-C55DEB3E1362}" presName="spacer" presStyleCnt="0"/>
      <dgm:spPr/>
    </dgm:pt>
    <dgm:pt modelId="{CCFDC59C-73AF-4F15-B4BC-31A55FC4EC73}" type="pres">
      <dgm:prSet presAssocID="{5F54AD12-6C39-4ED5-A339-93713969A13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2BC8C38-F26C-4A9C-993B-20AC889AFE9E}" type="pres">
      <dgm:prSet presAssocID="{5F54AD12-6C39-4ED5-A339-93713969A13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6C62E0D-691F-47C1-86C1-273B05A83FA5}" type="presOf" srcId="{9F30EF9D-33E0-4F5B-851B-CA926C994AB3}" destId="{E2BC8C38-F26C-4A9C-993B-20AC889AFE9E}" srcOrd="0" destOrd="1" presId="urn:microsoft.com/office/officeart/2005/8/layout/vList2"/>
    <dgm:cxn modelId="{72E12031-FD33-4CCD-ACE6-735962DE0662}" srcId="{46B37614-17C4-4D5C-8547-F7288C65BA7F}" destId="{C3191C51-8D2D-4C5D-964D-04AD07F08A76}" srcOrd="1" destOrd="0" parTransId="{009CABD2-2E22-4162-B498-8E73EECF66A1}" sibTransId="{814EC5F1-5EA8-42E5-B556-C55DEB3E1362}"/>
    <dgm:cxn modelId="{855F4A3E-B9AA-4681-9E27-5290CEACC605}" type="presOf" srcId="{5F54AD12-6C39-4ED5-A339-93713969A131}" destId="{CCFDC59C-73AF-4F15-B4BC-31A55FC4EC73}" srcOrd="0" destOrd="0" presId="urn:microsoft.com/office/officeart/2005/8/layout/vList2"/>
    <dgm:cxn modelId="{11108668-2388-4EAB-8EDF-F9E2B378A5AE}" type="presOf" srcId="{C3191C51-8D2D-4C5D-964D-04AD07F08A76}" destId="{3C7FE416-B734-4994-B67F-EEDCB3C54798}" srcOrd="0" destOrd="0" presId="urn:microsoft.com/office/officeart/2005/8/layout/vList2"/>
    <dgm:cxn modelId="{EADB0B72-F279-4907-A657-30AED3163546}" type="presOf" srcId="{46B37614-17C4-4D5C-8547-F7288C65BA7F}" destId="{2DC84C6B-84A9-4F90-82BB-3CF0DBBE9A60}" srcOrd="0" destOrd="0" presId="urn:microsoft.com/office/officeart/2005/8/layout/vList2"/>
    <dgm:cxn modelId="{96CB9572-304E-4B7A-9BB2-D9D49614E745}" srcId="{5F54AD12-6C39-4ED5-A339-93713969A131}" destId="{9496E617-4B92-412F-83F0-81A8E50C8710}" srcOrd="0" destOrd="0" parTransId="{0A1D301E-655F-45C2-B0B6-5AE8BE10D118}" sibTransId="{EDE51882-4945-4226-AC10-376BC4F94CF9}"/>
    <dgm:cxn modelId="{F3119F79-ECDD-4CF7-9E4D-4A3102055683}" srcId="{46B37614-17C4-4D5C-8547-F7288C65BA7F}" destId="{5F54AD12-6C39-4ED5-A339-93713969A131}" srcOrd="2" destOrd="0" parTransId="{FDFA56E1-C915-4466-97B6-3F78F7EEBEF1}" sibTransId="{EE26FEA2-7013-4678-B049-662A92E033E0}"/>
    <dgm:cxn modelId="{F83BF399-9A97-4AA2-87B6-99BCF57B0971}" type="presOf" srcId="{9496E617-4B92-412F-83F0-81A8E50C8710}" destId="{E2BC8C38-F26C-4A9C-993B-20AC889AFE9E}" srcOrd="0" destOrd="0" presId="urn:microsoft.com/office/officeart/2005/8/layout/vList2"/>
    <dgm:cxn modelId="{22C820C6-EB21-42A7-842E-9321053864BD}" srcId="{46B37614-17C4-4D5C-8547-F7288C65BA7F}" destId="{7165F189-57A3-4E43-A862-252A74146491}" srcOrd="0" destOrd="0" parTransId="{6FCAFA00-1494-4A5D-9BAE-193C8B30B4AD}" sibTransId="{0750F4E3-A857-4979-9251-2832327C1243}"/>
    <dgm:cxn modelId="{060DD2C9-0BD0-401F-987B-4A43FE67F49A}" type="presOf" srcId="{7165F189-57A3-4E43-A862-252A74146491}" destId="{74804AC1-FB01-4B4C-8251-D94432A4BE1E}" srcOrd="0" destOrd="0" presId="urn:microsoft.com/office/officeart/2005/8/layout/vList2"/>
    <dgm:cxn modelId="{9A12A4DA-8C4A-453A-AEDB-AD40207C9835}" srcId="{5F54AD12-6C39-4ED5-A339-93713969A131}" destId="{9F30EF9D-33E0-4F5B-851B-CA926C994AB3}" srcOrd="1" destOrd="0" parTransId="{690A9DC6-51A1-442E-95E1-CE2C2E619E5C}" sibTransId="{027F8C9D-B173-430C-AF7F-AAA3F5210196}"/>
    <dgm:cxn modelId="{FF48B249-D90B-4ADF-9F51-EFDDA60F66BE}" type="presParOf" srcId="{2DC84C6B-84A9-4F90-82BB-3CF0DBBE9A60}" destId="{74804AC1-FB01-4B4C-8251-D94432A4BE1E}" srcOrd="0" destOrd="0" presId="urn:microsoft.com/office/officeart/2005/8/layout/vList2"/>
    <dgm:cxn modelId="{370DE620-7E5A-4D58-9899-DF8FB7AEC864}" type="presParOf" srcId="{2DC84C6B-84A9-4F90-82BB-3CF0DBBE9A60}" destId="{EEF94957-FF05-4860-BAC6-6921A1959DA2}" srcOrd="1" destOrd="0" presId="urn:microsoft.com/office/officeart/2005/8/layout/vList2"/>
    <dgm:cxn modelId="{BD10A399-1F30-4603-9316-85DB6B5C8F2A}" type="presParOf" srcId="{2DC84C6B-84A9-4F90-82BB-3CF0DBBE9A60}" destId="{3C7FE416-B734-4994-B67F-EEDCB3C54798}" srcOrd="2" destOrd="0" presId="urn:microsoft.com/office/officeart/2005/8/layout/vList2"/>
    <dgm:cxn modelId="{881D3473-DFCC-4712-9C4D-28783597A492}" type="presParOf" srcId="{2DC84C6B-84A9-4F90-82BB-3CF0DBBE9A60}" destId="{CA8E0F59-E8D1-41AB-A602-713E4A1E9F04}" srcOrd="3" destOrd="0" presId="urn:microsoft.com/office/officeart/2005/8/layout/vList2"/>
    <dgm:cxn modelId="{4F19B3B7-34BA-4E51-ACA0-2057FECED6C4}" type="presParOf" srcId="{2DC84C6B-84A9-4F90-82BB-3CF0DBBE9A60}" destId="{CCFDC59C-73AF-4F15-B4BC-31A55FC4EC73}" srcOrd="4" destOrd="0" presId="urn:microsoft.com/office/officeart/2005/8/layout/vList2"/>
    <dgm:cxn modelId="{5551D8E2-9088-49A7-AFA1-AF8726325DB9}" type="presParOf" srcId="{2DC84C6B-84A9-4F90-82BB-3CF0DBBE9A60}" destId="{E2BC8C38-F26C-4A9C-993B-20AC889AFE9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896823-599C-4CF8-88D8-056B5214875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613E74F-3866-46FA-902B-3695629D601A}">
      <dgm:prSet/>
      <dgm:spPr/>
      <dgm:t>
        <a:bodyPr/>
        <a:lstStyle/>
        <a:p>
          <a:r>
            <a:rPr lang="en-US"/>
            <a:t>Multifactorial and complex </a:t>
          </a:r>
        </a:p>
      </dgm:t>
    </dgm:pt>
    <dgm:pt modelId="{02140078-9A5E-4234-B9C2-C722743C606A}" type="parTrans" cxnId="{7678EEC1-9E5B-40CE-930D-830F8C500421}">
      <dgm:prSet/>
      <dgm:spPr/>
      <dgm:t>
        <a:bodyPr/>
        <a:lstStyle/>
        <a:p>
          <a:endParaRPr lang="en-US"/>
        </a:p>
      </dgm:t>
    </dgm:pt>
    <dgm:pt modelId="{75E294FF-D692-43C6-9DFF-4D58D0131AD7}" type="sibTrans" cxnId="{7678EEC1-9E5B-40CE-930D-830F8C500421}">
      <dgm:prSet/>
      <dgm:spPr/>
      <dgm:t>
        <a:bodyPr/>
        <a:lstStyle/>
        <a:p>
          <a:endParaRPr lang="en-US"/>
        </a:p>
      </dgm:t>
    </dgm:pt>
    <dgm:pt modelId="{6D26A639-FFF3-4FB8-B064-59063159D388}">
      <dgm:prSet/>
      <dgm:spPr/>
      <dgm:t>
        <a:bodyPr/>
        <a:lstStyle/>
        <a:p>
          <a:r>
            <a:rPr lang="en-US"/>
            <a:t>Suggested causes </a:t>
          </a:r>
        </a:p>
      </dgm:t>
    </dgm:pt>
    <dgm:pt modelId="{818EB897-D61A-4188-9633-EFD69467F5FB}" type="parTrans" cxnId="{830E74D5-6CFC-484D-AE40-D6E54876F2F8}">
      <dgm:prSet/>
      <dgm:spPr/>
      <dgm:t>
        <a:bodyPr/>
        <a:lstStyle/>
        <a:p>
          <a:endParaRPr lang="en-US"/>
        </a:p>
      </dgm:t>
    </dgm:pt>
    <dgm:pt modelId="{D7FD373D-AEBC-43A1-B06B-FE2C12CCD06E}" type="sibTrans" cxnId="{830E74D5-6CFC-484D-AE40-D6E54876F2F8}">
      <dgm:prSet/>
      <dgm:spPr/>
      <dgm:t>
        <a:bodyPr/>
        <a:lstStyle/>
        <a:p>
          <a:endParaRPr lang="en-US"/>
        </a:p>
      </dgm:t>
    </dgm:pt>
    <dgm:pt modelId="{910BD79A-09FC-40A3-ABF2-031D728A783F}">
      <dgm:prSet/>
      <dgm:spPr/>
      <dgm:t>
        <a:bodyPr/>
        <a:lstStyle/>
        <a:p>
          <a:r>
            <a:rPr lang="en-US"/>
            <a:t>Uremic neuropathy </a:t>
          </a:r>
        </a:p>
      </dgm:t>
    </dgm:pt>
    <dgm:pt modelId="{96F704DE-C900-4EE9-BEF3-62BB16350525}" type="parTrans" cxnId="{317ECE15-0538-4FC3-9B62-C23B78A15491}">
      <dgm:prSet/>
      <dgm:spPr/>
      <dgm:t>
        <a:bodyPr/>
        <a:lstStyle/>
        <a:p>
          <a:endParaRPr lang="en-US"/>
        </a:p>
      </dgm:t>
    </dgm:pt>
    <dgm:pt modelId="{9C5EE6F4-5EEB-4427-8719-8488286ADF46}" type="sibTrans" cxnId="{317ECE15-0538-4FC3-9B62-C23B78A15491}">
      <dgm:prSet/>
      <dgm:spPr/>
      <dgm:t>
        <a:bodyPr/>
        <a:lstStyle/>
        <a:p>
          <a:endParaRPr lang="en-US"/>
        </a:p>
      </dgm:t>
    </dgm:pt>
    <dgm:pt modelId="{12CE49AE-B09C-4202-A024-549957C58F9E}">
      <dgm:prSet/>
      <dgm:spPr/>
      <dgm:t>
        <a:bodyPr/>
        <a:lstStyle/>
        <a:p>
          <a:r>
            <a:rPr lang="en-US"/>
            <a:t>Skin or nerve inflammation in the context of kidney failure–associated chronic systemic inflammation </a:t>
          </a:r>
        </a:p>
      </dgm:t>
    </dgm:pt>
    <dgm:pt modelId="{C4FF5C0E-0056-46C8-B51C-5AE5913DA695}" type="parTrans" cxnId="{B5ABB5D6-4A59-400A-A121-27B25D0AB909}">
      <dgm:prSet/>
      <dgm:spPr/>
      <dgm:t>
        <a:bodyPr/>
        <a:lstStyle/>
        <a:p>
          <a:endParaRPr lang="en-US"/>
        </a:p>
      </dgm:t>
    </dgm:pt>
    <dgm:pt modelId="{87EA161D-3A2E-4B8D-A2B5-A5CD261B4FB0}" type="sibTrans" cxnId="{B5ABB5D6-4A59-400A-A121-27B25D0AB909}">
      <dgm:prSet/>
      <dgm:spPr/>
      <dgm:t>
        <a:bodyPr/>
        <a:lstStyle/>
        <a:p>
          <a:endParaRPr lang="en-US"/>
        </a:p>
      </dgm:t>
    </dgm:pt>
    <dgm:pt modelId="{9F22D309-8DD5-4A46-8413-5CC9BFC95DEE}">
      <dgm:prSet/>
      <dgm:spPr/>
      <dgm:t>
        <a:bodyPr/>
        <a:lstStyle/>
        <a:p>
          <a:r>
            <a:rPr lang="en-US"/>
            <a:t>Increase in activity of µ-opioid receptors due to kidney failure</a:t>
          </a:r>
        </a:p>
      </dgm:t>
    </dgm:pt>
    <dgm:pt modelId="{7E0DF676-AC4A-4E12-9129-FEBC221B5013}" type="parTrans" cxnId="{A178BE37-6B66-473F-896E-EA54C6F8D196}">
      <dgm:prSet/>
      <dgm:spPr/>
      <dgm:t>
        <a:bodyPr/>
        <a:lstStyle/>
        <a:p>
          <a:endParaRPr lang="en-US"/>
        </a:p>
      </dgm:t>
    </dgm:pt>
    <dgm:pt modelId="{3AEBED40-AADA-4D1E-BE19-97E19D8C5ECE}" type="sibTrans" cxnId="{A178BE37-6B66-473F-896E-EA54C6F8D196}">
      <dgm:prSet/>
      <dgm:spPr/>
      <dgm:t>
        <a:bodyPr/>
        <a:lstStyle/>
        <a:p>
          <a:endParaRPr lang="en-US"/>
        </a:p>
      </dgm:t>
    </dgm:pt>
    <dgm:pt modelId="{E0FDF2E2-D4B3-44CE-8589-3DA4A95A0764}" type="pres">
      <dgm:prSet presAssocID="{6A896823-599C-4CF8-88D8-056B5214875A}" presName="linear" presStyleCnt="0">
        <dgm:presLayoutVars>
          <dgm:animLvl val="lvl"/>
          <dgm:resizeHandles val="exact"/>
        </dgm:presLayoutVars>
      </dgm:prSet>
      <dgm:spPr/>
    </dgm:pt>
    <dgm:pt modelId="{50E1A8DC-0C39-4743-AF01-812C332570CA}" type="pres">
      <dgm:prSet presAssocID="{2613E74F-3866-46FA-902B-3695629D601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8B70BB2-30EF-4591-9177-E65FE5D806FD}" type="pres">
      <dgm:prSet presAssocID="{75E294FF-D692-43C6-9DFF-4D58D0131AD7}" presName="spacer" presStyleCnt="0"/>
      <dgm:spPr/>
    </dgm:pt>
    <dgm:pt modelId="{F011443F-DA77-4903-9CE9-43CFC53EBFC0}" type="pres">
      <dgm:prSet presAssocID="{6D26A639-FFF3-4FB8-B064-59063159D38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EB1E19DC-EFB5-426C-A4A2-93616E14E3BE}" type="pres">
      <dgm:prSet presAssocID="{6D26A639-FFF3-4FB8-B064-59063159D388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4AEF5514-601D-4FB1-9499-A08EE29FCAB0}" type="presOf" srcId="{2613E74F-3866-46FA-902B-3695629D601A}" destId="{50E1A8DC-0C39-4743-AF01-812C332570CA}" srcOrd="0" destOrd="0" presId="urn:microsoft.com/office/officeart/2005/8/layout/vList2"/>
    <dgm:cxn modelId="{317ECE15-0538-4FC3-9B62-C23B78A15491}" srcId="{6D26A639-FFF3-4FB8-B064-59063159D388}" destId="{910BD79A-09FC-40A3-ABF2-031D728A783F}" srcOrd="0" destOrd="0" parTransId="{96F704DE-C900-4EE9-BEF3-62BB16350525}" sibTransId="{9C5EE6F4-5EEB-4427-8719-8488286ADF46}"/>
    <dgm:cxn modelId="{FA465819-7EAB-44D0-9163-4B26399E2AD8}" type="presOf" srcId="{9F22D309-8DD5-4A46-8413-5CC9BFC95DEE}" destId="{EB1E19DC-EFB5-426C-A4A2-93616E14E3BE}" srcOrd="0" destOrd="2" presId="urn:microsoft.com/office/officeart/2005/8/layout/vList2"/>
    <dgm:cxn modelId="{11235934-C5D8-4EFF-96F6-6196797BD467}" type="presOf" srcId="{12CE49AE-B09C-4202-A024-549957C58F9E}" destId="{EB1E19DC-EFB5-426C-A4A2-93616E14E3BE}" srcOrd="0" destOrd="1" presId="urn:microsoft.com/office/officeart/2005/8/layout/vList2"/>
    <dgm:cxn modelId="{A178BE37-6B66-473F-896E-EA54C6F8D196}" srcId="{6D26A639-FFF3-4FB8-B064-59063159D388}" destId="{9F22D309-8DD5-4A46-8413-5CC9BFC95DEE}" srcOrd="2" destOrd="0" parTransId="{7E0DF676-AC4A-4E12-9129-FEBC221B5013}" sibTransId="{3AEBED40-AADA-4D1E-BE19-97E19D8C5ECE}"/>
    <dgm:cxn modelId="{FE6C88B1-0DA8-43FF-9687-93A0B9066E14}" type="presOf" srcId="{6A896823-599C-4CF8-88D8-056B5214875A}" destId="{E0FDF2E2-D4B3-44CE-8589-3DA4A95A0764}" srcOrd="0" destOrd="0" presId="urn:microsoft.com/office/officeart/2005/8/layout/vList2"/>
    <dgm:cxn modelId="{7678EEC1-9E5B-40CE-930D-830F8C500421}" srcId="{6A896823-599C-4CF8-88D8-056B5214875A}" destId="{2613E74F-3866-46FA-902B-3695629D601A}" srcOrd="0" destOrd="0" parTransId="{02140078-9A5E-4234-B9C2-C722743C606A}" sibTransId="{75E294FF-D692-43C6-9DFF-4D58D0131AD7}"/>
    <dgm:cxn modelId="{830E74D5-6CFC-484D-AE40-D6E54876F2F8}" srcId="{6A896823-599C-4CF8-88D8-056B5214875A}" destId="{6D26A639-FFF3-4FB8-B064-59063159D388}" srcOrd="1" destOrd="0" parTransId="{818EB897-D61A-4188-9633-EFD69467F5FB}" sibTransId="{D7FD373D-AEBC-43A1-B06B-FE2C12CCD06E}"/>
    <dgm:cxn modelId="{B5ABB5D6-4A59-400A-A121-27B25D0AB909}" srcId="{6D26A639-FFF3-4FB8-B064-59063159D388}" destId="{12CE49AE-B09C-4202-A024-549957C58F9E}" srcOrd="1" destOrd="0" parTransId="{C4FF5C0E-0056-46C8-B51C-5AE5913DA695}" sibTransId="{87EA161D-3A2E-4B8D-A2B5-A5CD261B4FB0}"/>
    <dgm:cxn modelId="{5368C5DC-450A-4B98-8E9B-D7FF077A9F4F}" type="presOf" srcId="{6D26A639-FFF3-4FB8-B064-59063159D388}" destId="{F011443F-DA77-4903-9CE9-43CFC53EBFC0}" srcOrd="0" destOrd="0" presId="urn:microsoft.com/office/officeart/2005/8/layout/vList2"/>
    <dgm:cxn modelId="{553F9DE4-1D65-474F-9E77-F3F40B436510}" type="presOf" srcId="{910BD79A-09FC-40A3-ABF2-031D728A783F}" destId="{EB1E19DC-EFB5-426C-A4A2-93616E14E3BE}" srcOrd="0" destOrd="0" presId="urn:microsoft.com/office/officeart/2005/8/layout/vList2"/>
    <dgm:cxn modelId="{350556D5-F03D-4884-B7E8-C9AA20F66236}" type="presParOf" srcId="{E0FDF2E2-D4B3-44CE-8589-3DA4A95A0764}" destId="{50E1A8DC-0C39-4743-AF01-812C332570CA}" srcOrd="0" destOrd="0" presId="urn:microsoft.com/office/officeart/2005/8/layout/vList2"/>
    <dgm:cxn modelId="{89C31631-F847-4DD0-904A-89356512D042}" type="presParOf" srcId="{E0FDF2E2-D4B3-44CE-8589-3DA4A95A0764}" destId="{08B70BB2-30EF-4591-9177-E65FE5D806FD}" srcOrd="1" destOrd="0" presId="urn:microsoft.com/office/officeart/2005/8/layout/vList2"/>
    <dgm:cxn modelId="{8258D5EE-2190-409E-8135-78BE921986EB}" type="presParOf" srcId="{E0FDF2E2-D4B3-44CE-8589-3DA4A95A0764}" destId="{F011443F-DA77-4903-9CE9-43CFC53EBFC0}" srcOrd="2" destOrd="0" presId="urn:microsoft.com/office/officeart/2005/8/layout/vList2"/>
    <dgm:cxn modelId="{FA96130E-F6F5-42E9-BAA3-AB70C16591CD}" type="presParOf" srcId="{E0FDF2E2-D4B3-44CE-8589-3DA4A95A0764}" destId="{EB1E19DC-EFB5-426C-A4A2-93616E14E3B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825237-9DA4-4BDC-B7ED-4D6CA63A209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5A63AF3-1674-488E-BA80-D4FC7BB345DE}">
      <dgm:prSet custT="1"/>
      <dgm:spPr/>
      <dgm:t>
        <a:bodyPr/>
        <a:lstStyle/>
        <a:p>
          <a:r>
            <a:rPr lang="en-IN" sz="4800" dirty="0"/>
            <a:t>General Measures</a:t>
          </a:r>
          <a:endParaRPr lang="en-US" sz="4800" dirty="0"/>
        </a:p>
      </dgm:t>
    </dgm:pt>
    <dgm:pt modelId="{542F313C-A42A-4676-8154-F87C7F340A8A}" type="parTrans" cxnId="{F0BDFAD9-AF1F-46FB-B149-6D37761FCF59}">
      <dgm:prSet/>
      <dgm:spPr/>
      <dgm:t>
        <a:bodyPr/>
        <a:lstStyle/>
        <a:p>
          <a:endParaRPr lang="en-US"/>
        </a:p>
      </dgm:t>
    </dgm:pt>
    <dgm:pt modelId="{9D69384E-ED1E-4A04-993F-7D983145D6F5}" type="sibTrans" cxnId="{F0BDFAD9-AF1F-46FB-B149-6D37761FCF59}">
      <dgm:prSet/>
      <dgm:spPr/>
      <dgm:t>
        <a:bodyPr/>
        <a:lstStyle/>
        <a:p>
          <a:endParaRPr lang="en-US"/>
        </a:p>
      </dgm:t>
    </dgm:pt>
    <dgm:pt modelId="{C0BC8763-0908-417D-9A86-D1B07569E7B4}">
      <dgm:prSet custT="1"/>
      <dgm:spPr/>
      <dgm:t>
        <a:bodyPr/>
        <a:lstStyle/>
        <a:p>
          <a:r>
            <a:rPr lang="en-US" sz="3600" dirty="0"/>
            <a:t>Cool environment</a:t>
          </a:r>
        </a:p>
      </dgm:t>
    </dgm:pt>
    <dgm:pt modelId="{17C02AE4-ED89-42AA-9C93-E17F1FB901AC}" type="parTrans" cxnId="{F070C053-D476-48B0-829A-3345104CD14A}">
      <dgm:prSet/>
      <dgm:spPr/>
      <dgm:t>
        <a:bodyPr/>
        <a:lstStyle/>
        <a:p>
          <a:endParaRPr lang="en-US"/>
        </a:p>
      </dgm:t>
    </dgm:pt>
    <dgm:pt modelId="{25A7514C-3723-4823-9C0D-2B3752AB950C}" type="sibTrans" cxnId="{F070C053-D476-48B0-829A-3345104CD14A}">
      <dgm:prSet/>
      <dgm:spPr/>
      <dgm:t>
        <a:bodyPr/>
        <a:lstStyle/>
        <a:p>
          <a:endParaRPr lang="en-US"/>
        </a:p>
      </dgm:t>
    </dgm:pt>
    <dgm:pt modelId="{786ACB92-9F52-487D-A835-9170EA63703C}">
      <dgm:prSet custT="1"/>
      <dgm:spPr/>
      <dgm:t>
        <a:bodyPr/>
        <a:lstStyle/>
        <a:p>
          <a:r>
            <a:rPr lang="en-US" sz="3600" dirty="0"/>
            <a:t>Loose-fitting clothing</a:t>
          </a:r>
        </a:p>
      </dgm:t>
    </dgm:pt>
    <dgm:pt modelId="{AC22D592-9DB3-4962-B4C7-47DAB9D53DC5}" type="parTrans" cxnId="{06505825-0335-45F5-A032-351FBB2E37FC}">
      <dgm:prSet/>
      <dgm:spPr/>
      <dgm:t>
        <a:bodyPr/>
        <a:lstStyle/>
        <a:p>
          <a:endParaRPr lang="en-US"/>
        </a:p>
      </dgm:t>
    </dgm:pt>
    <dgm:pt modelId="{0C3F74DA-540C-4F0E-9617-A28E6EF21D20}" type="sibTrans" cxnId="{06505825-0335-45F5-A032-351FBB2E37FC}">
      <dgm:prSet/>
      <dgm:spPr/>
      <dgm:t>
        <a:bodyPr/>
        <a:lstStyle/>
        <a:p>
          <a:endParaRPr lang="en-US"/>
        </a:p>
      </dgm:t>
    </dgm:pt>
    <dgm:pt modelId="{390F199E-B6F8-4157-BA71-6F3929B78B4C}">
      <dgm:prSet custT="1"/>
      <dgm:spPr/>
      <dgm:t>
        <a:bodyPr/>
        <a:lstStyle/>
        <a:p>
          <a:r>
            <a:rPr lang="en-US" sz="3600" dirty="0"/>
            <a:t>Frequent application of emollients to take care of dryness of the skin</a:t>
          </a:r>
        </a:p>
      </dgm:t>
    </dgm:pt>
    <dgm:pt modelId="{3F51370D-AB3B-44FC-9462-A9AE2964FDE4}" type="parTrans" cxnId="{12D1EA7E-449E-4CE9-8AF8-D105B605C787}">
      <dgm:prSet/>
      <dgm:spPr/>
      <dgm:t>
        <a:bodyPr/>
        <a:lstStyle/>
        <a:p>
          <a:endParaRPr lang="en-US"/>
        </a:p>
      </dgm:t>
    </dgm:pt>
    <dgm:pt modelId="{F59A26E1-D6F1-442C-B6EE-40455C44A7AE}" type="sibTrans" cxnId="{12D1EA7E-449E-4CE9-8AF8-D105B605C787}">
      <dgm:prSet/>
      <dgm:spPr/>
      <dgm:t>
        <a:bodyPr/>
        <a:lstStyle/>
        <a:p>
          <a:endParaRPr lang="en-US"/>
        </a:p>
      </dgm:t>
    </dgm:pt>
    <dgm:pt modelId="{6B22AB1A-22CF-4A98-B7EB-A4FF8B77F03A}">
      <dgm:prSet custT="1"/>
      <dgm:spPr/>
      <dgm:t>
        <a:bodyPr/>
        <a:lstStyle/>
        <a:p>
          <a:r>
            <a:rPr lang="en-US" sz="3600" dirty="0"/>
            <a:t>Acupuncture</a:t>
          </a:r>
        </a:p>
      </dgm:t>
    </dgm:pt>
    <dgm:pt modelId="{407F3D5A-CA98-4297-A72C-71B7D1801B5D}" type="parTrans" cxnId="{6EF53359-DBC2-4AC9-9DEB-2FBF1033B352}">
      <dgm:prSet/>
      <dgm:spPr/>
      <dgm:t>
        <a:bodyPr/>
        <a:lstStyle/>
        <a:p>
          <a:endParaRPr lang="en-IN"/>
        </a:p>
      </dgm:t>
    </dgm:pt>
    <dgm:pt modelId="{CDBD6DB7-6FDC-4567-A91D-66B842DA9458}" type="sibTrans" cxnId="{6EF53359-DBC2-4AC9-9DEB-2FBF1033B352}">
      <dgm:prSet/>
      <dgm:spPr/>
      <dgm:t>
        <a:bodyPr/>
        <a:lstStyle/>
        <a:p>
          <a:endParaRPr lang="en-IN"/>
        </a:p>
      </dgm:t>
    </dgm:pt>
    <dgm:pt modelId="{410067C2-60A7-49E3-9C6A-301BB1CE9F57}" type="pres">
      <dgm:prSet presAssocID="{D5825237-9DA4-4BDC-B7ED-4D6CA63A2090}" presName="linear" presStyleCnt="0">
        <dgm:presLayoutVars>
          <dgm:animLvl val="lvl"/>
          <dgm:resizeHandles val="exact"/>
        </dgm:presLayoutVars>
      </dgm:prSet>
      <dgm:spPr/>
    </dgm:pt>
    <dgm:pt modelId="{D4326D1C-751A-4027-AA05-B1DB659B9F78}" type="pres">
      <dgm:prSet presAssocID="{F5A63AF3-1674-488E-BA80-D4FC7BB345DE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206B2088-6B1C-4337-97FD-2836C79BFE0D}" type="pres">
      <dgm:prSet presAssocID="{F5A63AF3-1674-488E-BA80-D4FC7BB345DE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FB28200A-CF4A-4515-9237-4A176BB828DF}" type="presOf" srcId="{F5A63AF3-1674-488E-BA80-D4FC7BB345DE}" destId="{D4326D1C-751A-4027-AA05-B1DB659B9F78}" srcOrd="0" destOrd="0" presId="urn:microsoft.com/office/officeart/2005/8/layout/vList2"/>
    <dgm:cxn modelId="{FA41BD1A-F77B-435E-8839-6C8CC9458513}" type="presOf" srcId="{D5825237-9DA4-4BDC-B7ED-4D6CA63A2090}" destId="{410067C2-60A7-49E3-9C6A-301BB1CE9F57}" srcOrd="0" destOrd="0" presId="urn:microsoft.com/office/officeart/2005/8/layout/vList2"/>
    <dgm:cxn modelId="{06505825-0335-45F5-A032-351FBB2E37FC}" srcId="{F5A63AF3-1674-488E-BA80-D4FC7BB345DE}" destId="{786ACB92-9F52-487D-A835-9170EA63703C}" srcOrd="1" destOrd="0" parTransId="{AC22D592-9DB3-4962-B4C7-47DAB9D53DC5}" sibTransId="{0C3F74DA-540C-4F0E-9617-A28E6EF21D20}"/>
    <dgm:cxn modelId="{80A65034-A2A1-4918-8B1D-A52B8368E680}" type="presOf" srcId="{6B22AB1A-22CF-4A98-B7EB-A4FF8B77F03A}" destId="{206B2088-6B1C-4337-97FD-2836C79BFE0D}" srcOrd="0" destOrd="3" presId="urn:microsoft.com/office/officeart/2005/8/layout/vList2"/>
    <dgm:cxn modelId="{5722633A-92F2-4702-88F4-9DE9AA8D8453}" type="presOf" srcId="{390F199E-B6F8-4157-BA71-6F3929B78B4C}" destId="{206B2088-6B1C-4337-97FD-2836C79BFE0D}" srcOrd="0" destOrd="2" presId="urn:microsoft.com/office/officeart/2005/8/layout/vList2"/>
    <dgm:cxn modelId="{F070C053-D476-48B0-829A-3345104CD14A}" srcId="{F5A63AF3-1674-488E-BA80-D4FC7BB345DE}" destId="{C0BC8763-0908-417D-9A86-D1B07569E7B4}" srcOrd="0" destOrd="0" parTransId="{17C02AE4-ED89-42AA-9C93-E17F1FB901AC}" sibTransId="{25A7514C-3723-4823-9C0D-2B3752AB950C}"/>
    <dgm:cxn modelId="{6EF53359-DBC2-4AC9-9DEB-2FBF1033B352}" srcId="{F5A63AF3-1674-488E-BA80-D4FC7BB345DE}" destId="{6B22AB1A-22CF-4A98-B7EB-A4FF8B77F03A}" srcOrd="3" destOrd="0" parTransId="{407F3D5A-CA98-4297-A72C-71B7D1801B5D}" sibTransId="{CDBD6DB7-6FDC-4567-A91D-66B842DA9458}"/>
    <dgm:cxn modelId="{12D1EA7E-449E-4CE9-8AF8-D105B605C787}" srcId="{F5A63AF3-1674-488E-BA80-D4FC7BB345DE}" destId="{390F199E-B6F8-4157-BA71-6F3929B78B4C}" srcOrd="2" destOrd="0" parTransId="{3F51370D-AB3B-44FC-9462-A9AE2964FDE4}" sibTransId="{F59A26E1-D6F1-442C-B6EE-40455C44A7AE}"/>
    <dgm:cxn modelId="{F069ADA7-47D5-4462-BA91-435487D43390}" type="presOf" srcId="{786ACB92-9F52-487D-A835-9170EA63703C}" destId="{206B2088-6B1C-4337-97FD-2836C79BFE0D}" srcOrd="0" destOrd="1" presId="urn:microsoft.com/office/officeart/2005/8/layout/vList2"/>
    <dgm:cxn modelId="{F0BDFAD9-AF1F-46FB-B149-6D37761FCF59}" srcId="{D5825237-9DA4-4BDC-B7ED-4D6CA63A2090}" destId="{F5A63AF3-1674-488E-BA80-D4FC7BB345DE}" srcOrd="0" destOrd="0" parTransId="{542F313C-A42A-4676-8154-F87C7F340A8A}" sibTransId="{9D69384E-ED1E-4A04-993F-7D983145D6F5}"/>
    <dgm:cxn modelId="{CC7ED1E8-A0C9-4AC5-AA8E-B4DA722F6F92}" type="presOf" srcId="{C0BC8763-0908-417D-9A86-D1B07569E7B4}" destId="{206B2088-6B1C-4337-97FD-2836C79BFE0D}" srcOrd="0" destOrd="0" presId="urn:microsoft.com/office/officeart/2005/8/layout/vList2"/>
    <dgm:cxn modelId="{E21A494A-3AD2-49FD-8B42-2B1B00D347F2}" type="presParOf" srcId="{410067C2-60A7-49E3-9C6A-301BB1CE9F57}" destId="{D4326D1C-751A-4027-AA05-B1DB659B9F78}" srcOrd="0" destOrd="0" presId="urn:microsoft.com/office/officeart/2005/8/layout/vList2"/>
    <dgm:cxn modelId="{FB6B6931-7C84-4686-8C97-6B271FA19E00}" type="presParOf" srcId="{410067C2-60A7-49E3-9C6A-301BB1CE9F57}" destId="{206B2088-6B1C-4337-97FD-2836C79BFE0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74BDB4-36FC-4438-92A2-1CFEB227E4D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CB4B53E-1411-4C92-B3C2-4AEC78410278}">
      <dgm:prSet/>
      <dgm:spPr/>
      <dgm:t>
        <a:bodyPr/>
        <a:lstStyle/>
        <a:p>
          <a:r>
            <a:rPr lang="en-IN"/>
            <a:t>Nonpharmacological </a:t>
          </a:r>
          <a:endParaRPr lang="en-US"/>
        </a:p>
      </dgm:t>
    </dgm:pt>
    <dgm:pt modelId="{D7E4D1CB-C037-433A-A668-DCA3CC841DEE}" type="parTrans" cxnId="{1BE50DAE-4C46-4CD4-9507-FC3D9622E3F8}">
      <dgm:prSet/>
      <dgm:spPr/>
      <dgm:t>
        <a:bodyPr/>
        <a:lstStyle/>
        <a:p>
          <a:endParaRPr lang="en-US"/>
        </a:p>
      </dgm:t>
    </dgm:pt>
    <dgm:pt modelId="{AC5DF403-F86C-46AB-AF8B-58C61F11E003}" type="sibTrans" cxnId="{1BE50DAE-4C46-4CD4-9507-FC3D9622E3F8}">
      <dgm:prSet/>
      <dgm:spPr/>
      <dgm:t>
        <a:bodyPr/>
        <a:lstStyle/>
        <a:p>
          <a:endParaRPr lang="en-US"/>
        </a:p>
      </dgm:t>
    </dgm:pt>
    <dgm:pt modelId="{65F1A592-6B49-49DD-910B-85821DEAA1B2}">
      <dgm:prSet/>
      <dgm:spPr/>
      <dgm:t>
        <a:bodyPr/>
        <a:lstStyle/>
        <a:p>
          <a:r>
            <a:rPr lang="en-IN"/>
            <a:t>Emollients to address underlying dryness of skin </a:t>
          </a:r>
          <a:endParaRPr lang="en-US"/>
        </a:p>
      </dgm:t>
    </dgm:pt>
    <dgm:pt modelId="{2C243489-CCCB-4043-A0D4-1955549E8DB3}" type="parTrans" cxnId="{41517C6A-9602-4840-9546-667EA95833F5}">
      <dgm:prSet/>
      <dgm:spPr/>
      <dgm:t>
        <a:bodyPr/>
        <a:lstStyle/>
        <a:p>
          <a:endParaRPr lang="en-US"/>
        </a:p>
      </dgm:t>
    </dgm:pt>
    <dgm:pt modelId="{6BD5F087-9218-4F07-9592-DA4054566252}" type="sibTrans" cxnId="{41517C6A-9602-4840-9546-667EA95833F5}">
      <dgm:prSet/>
      <dgm:spPr/>
      <dgm:t>
        <a:bodyPr/>
        <a:lstStyle/>
        <a:p>
          <a:endParaRPr lang="en-US"/>
        </a:p>
      </dgm:t>
    </dgm:pt>
    <dgm:pt modelId="{65393015-30DC-42B7-BF06-CC832E326C8F}">
      <dgm:prSet/>
      <dgm:spPr/>
      <dgm:t>
        <a:bodyPr/>
        <a:lstStyle/>
        <a:p>
          <a:r>
            <a:rPr lang="en-IN"/>
            <a:t>Ultraviolet light therapy</a:t>
          </a:r>
          <a:endParaRPr lang="en-US"/>
        </a:p>
      </dgm:t>
    </dgm:pt>
    <dgm:pt modelId="{376CB161-EE2A-40B3-B3F3-A371F6025EF2}" type="parTrans" cxnId="{7828AA24-F068-47DD-BE22-F2C3D0A6BF09}">
      <dgm:prSet/>
      <dgm:spPr/>
      <dgm:t>
        <a:bodyPr/>
        <a:lstStyle/>
        <a:p>
          <a:endParaRPr lang="en-US"/>
        </a:p>
      </dgm:t>
    </dgm:pt>
    <dgm:pt modelId="{7AFCBB55-7D01-4855-872A-DDBD57FB7F91}" type="sibTrans" cxnId="{7828AA24-F068-47DD-BE22-F2C3D0A6BF09}">
      <dgm:prSet/>
      <dgm:spPr/>
      <dgm:t>
        <a:bodyPr/>
        <a:lstStyle/>
        <a:p>
          <a:endParaRPr lang="en-US"/>
        </a:p>
      </dgm:t>
    </dgm:pt>
    <dgm:pt modelId="{AF8440CF-7A8D-4081-9BBB-6C91EE629E06}">
      <dgm:prSet/>
      <dgm:spPr/>
      <dgm:t>
        <a:bodyPr/>
        <a:lstStyle/>
        <a:p>
          <a:r>
            <a:rPr lang="en-IN"/>
            <a:t>Acupuncture</a:t>
          </a:r>
          <a:endParaRPr lang="en-US"/>
        </a:p>
      </dgm:t>
    </dgm:pt>
    <dgm:pt modelId="{EA3C4C35-8BAE-43CE-96D6-D69610DEAC3F}" type="parTrans" cxnId="{4E8AB2FF-6C76-4CA8-B0EE-2FC7059A0C88}">
      <dgm:prSet/>
      <dgm:spPr/>
      <dgm:t>
        <a:bodyPr/>
        <a:lstStyle/>
        <a:p>
          <a:endParaRPr lang="en-US"/>
        </a:p>
      </dgm:t>
    </dgm:pt>
    <dgm:pt modelId="{9BEAE1B8-ED57-4089-9351-CB0D8478FE7E}" type="sibTrans" cxnId="{4E8AB2FF-6C76-4CA8-B0EE-2FC7059A0C88}">
      <dgm:prSet/>
      <dgm:spPr/>
      <dgm:t>
        <a:bodyPr/>
        <a:lstStyle/>
        <a:p>
          <a:endParaRPr lang="en-US"/>
        </a:p>
      </dgm:t>
    </dgm:pt>
    <dgm:pt modelId="{83A54169-C85F-45AF-A2C8-76228ABFB74F}">
      <dgm:prSet/>
      <dgm:spPr/>
      <dgm:t>
        <a:bodyPr/>
        <a:lstStyle/>
        <a:p>
          <a:r>
            <a:rPr lang="en-IN"/>
            <a:t>Pharmacological </a:t>
          </a:r>
          <a:endParaRPr lang="en-US"/>
        </a:p>
      </dgm:t>
    </dgm:pt>
    <dgm:pt modelId="{D83000BC-16F8-48C6-9BCE-68A69FB459C2}" type="parTrans" cxnId="{614309E3-E36D-4718-965F-1ED170145514}">
      <dgm:prSet/>
      <dgm:spPr/>
      <dgm:t>
        <a:bodyPr/>
        <a:lstStyle/>
        <a:p>
          <a:endParaRPr lang="en-US"/>
        </a:p>
      </dgm:t>
    </dgm:pt>
    <dgm:pt modelId="{D12ADD78-0756-4F1D-9880-6F8B985858C0}" type="sibTrans" cxnId="{614309E3-E36D-4718-965F-1ED170145514}">
      <dgm:prSet/>
      <dgm:spPr/>
      <dgm:t>
        <a:bodyPr/>
        <a:lstStyle/>
        <a:p>
          <a:endParaRPr lang="en-US"/>
        </a:p>
      </dgm:t>
    </dgm:pt>
    <dgm:pt modelId="{1DD8D831-D2F8-49E8-A642-6C7F5BAEABF3}">
      <dgm:prSet/>
      <dgm:spPr/>
      <dgm:t>
        <a:bodyPr/>
        <a:lstStyle/>
        <a:p>
          <a:r>
            <a:rPr lang="en-IN"/>
            <a:t>Gabapentin 100 -300 mg tid (the most effective agent currently available)</a:t>
          </a:r>
          <a:endParaRPr lang="en-US"/>
        </a:p>
      </dgm:t>
    </dgm:pt>
    <dgm:pt modelId="{3B206C02-2D80-456B-AD58-8349B9C7A759}" type="parTrans" cxnId="{8086B958-B93B-4FFB-A8E0-0247F45FD754}">
      <dgm:prSet/>
      <dgm:spPr/>
      <dgm:t>
        <a:bodyPr/>
        <a:lstStyle/>
        <a:p>
          <a:endParaRPr lang="en-US"/>
        </a:p>
      </dgm:t>
    </dgm:pt>
    <dgm:pt modelId="{B1F5DA9B-D836-4474-84CE-728BA5AA87AB}" type="sibTrans" cxnId="{8086B958-B93B-4FFB-A8E0-0247F45FD754}">
      <dgm:prSet/>
      <dgm:spPr/>
      <dgm:t>
        <a:bodyPr/>
        <a:lstStyle/>
        <a:p>
          <a:endParaRPr lang="en-US"/>
        </a:p>
      </dgm:t>
    </dgm:pt>
    <dgm:pt modelId="{4D23CF0E-95A7-49E0-B8B1-C8D4FC850A3E}">
      <dgm:prSet/>
      <dgm:spPr/>
      <dgm:t>
        <a:bodyPr/>
        <a:lstStyle/>
        <a:p>
          <a:r>
            <a:rPr lang="en-IN"/>
            <a:t>Oral and topical antihistamines </a:t>
          </a:r>
          <a:endParaRPr lang="en-US"/>
        </a:p>
      </dgm:t>
    </dgm:pt>
    <dgm:pt modelId="{1CA8D0CB-32AF-4DEB-9B24-8D9A2B2DACF0}" type="parTrans" cxnId="{1E793F3C-1E33-4603-AC65-A8A211150A7C}">
      <dgm:prSet/>
      <dgm:spPr/>
      <dgm:t>
        <a:bodyPr/>
        <a:lstStyle/>
        <a:p>
          <a:endParaRPr lang="en-US"/>
        </a:p>
      </dgm:t>
    </dgm:pt>
    <dgm:pt modelId="{A4D070E9-D108-46DE-A745-6C2A046017CF}" type="sibTrans" cxnId="{1E793F3C-1E33-4603-AC65-A8A211150A7C}">
      <dgm:prSet/>
      <dgm:spPr/>
      <dgm:t>
        <a:bodyPr/>
        <a:lstStyle/>
        <a:p>
          <a:endParaRPr lang="en-US"/>
        </a:p>
      </dgm:t>
    </dgm:pt>
    <dgm:pt modelId="{C0D9A425-CB5F-452E-A4CC-9A3A85C03D28}">
      <dgm:prSet/>
      <dgm:spPr/>
      <dgm:t>
        <a:bodyPr/>
        <a:lstStyle/>
        <a:p>
          <a:r>
            <a:rPr lang="en-IN"/>
            <a:t>µ-opioid receptor antagonists and k-agonists</a:t>
          </a:r>
          <a:endParaRPr lang="en-US"/>
        </a:p>
      </dgm:t>
    </dgm:pt>
    <dgm:pt modelId="{BDA4F3A7-882C-46D7-A3DA-1818B1DE4C8E}" type="parTrans" cxnId="{E8F66813-C12E-4BC3-B254-A95B941673E2}">
      <dgm:prSet/>
      <dgm:spPr/>
      <dgm:t>
        <a:bodyPr/>
        <a:lstStyle/>
        <a:p>
          <a:endParaRPr lang="en-US"/>
        </a:p>
      </dgm:t>
    </dgm:pt>
    <dgm:pt modelId="{D2C01C82-260F-4E58-ABC9-1EF8E94DF85F}" type="sibTrans" cxnId="{E8F66813-C12E-4BC3-B254-A95B941673E2}">
      <dgm:prSet/>
      <dgm:spPr/>
      <dgm:t>
        <a:bodyPr/>
        <a:lstStyle/>
        <a:p>
          <a:endParaRPr lang="en-US"/>
        </a:p>
      </dgm:t>
    </dgm:pt>
    <dgm:pt modelId="{9A726D62-E74C-4B61-AE2D-210F3BD38A2C}">
      <dgm:prSet/>
      <dgm:spPr/>
      <dgm:t>
        <a:bodyPr/>
        <a:lstStyle/>
        <a:p>
          <a:r>
            <a:rPr lang="en-IN"/>
            <a:t>Thalidomide 100 mg OD</a:t>
          </a:r>
          <a:endParaRPr lang="en-US"/>
        </a:p>
      </dgm:t>
    </dgm:pt>
    <dgm:pt modelId="{7E7E4A79-637B-41EA-8B7C-0274F5AC2A04}" type="parTrans" cxnId="{376A74A9-F142-438D-80A2-4FEBC0850055}">
      <dgm:prSet/>
      <dgm:spPr/>
      <dgm:t>
        <a:bodyPr/>
        <a:lstStyle/>
        <a:p>
          <a:endParaRPr lang="en-US"/>
        </a:p>
      </dgm:t>
    </dgm:pt>
    <dgm:pt modelId="{6C9CE12E-0304-451D-8240-2CC72A39AD7D}" type="sibTrans" cxnId="{376A74A9-F142-438D-80A2-4FEBC0850055}">
      <dgm:prSet/>
      <dgm:spPr/>
      <dgm:t>
        <a:bodyPr/>
        <a:lstStyle/>
        <a:p>
          <a:endParaRPr lang="en-US"/>
        </a:p>
      </dgm:t>
    </dgm:pt>
    <dgm:pt modelId="{B29C4AEA-40DE-410B-A813-0E181C4E214A}" type="pres">
      <dgm:prSet presAssocID="{8A74BDB4-36FC-4438-92A2-1CFEB227E4DC}" presName="linear" presStyleCnt="0">
        <dgm:presLayoutVars>
          <dgm:animLvl val="lvl"/>
          <dgm:resizeHandles val="exact"/>
        </dgm:presLayoutVars>
      </dgm:prSet>
      <dgm:spPr/>
    </dgm:pt>
    <dgm:pt modelId="{21B11D47-19EC-4594-B914-A7CC242B7976}" type="pres">
      <dgm:prSet presAssocID="{2CB4B53E-1411-4C92-B3C2-4AEC7841027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44C68F6-E75C-4B52-85FC-CB3025BC4253}" type="pres">
      <dgm:prSet presAssocID="{2CB4B53E-1411-4C92-B3C2-4AEC78410278}" presName="childText" presStyleLbl="revTx" presStyleIdx="0" presStyleCnt="2">
        <dgm:presLayoutVars>
          <dgm:bulletEnabled val="1"/>
        </dgm:presLayoutVars>
      </dgm:prSet>
      <dgm:spPr/>
    </dgm:pt>
    <dgm:pt modelId="{4F42DB06-9527-491F-8631-B1291DA274B3}" type="pres">
      <dgm:prSet presAssocID="{83A54169-C85F-45AF-A2C8-76228ABFB74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4723BBA-A84B-4CC2-B603-71C8FC2877D0}" type="pres">
      <dgm:prSet presAssocID="{83A54169-C85F-45AF-A2C8-76228ABFB74F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C5DA3813-AF30-4568-BD7B-033363A4FC6C}" type="presOf" srcId="{65393015-30DC-42B7-BF06-CC832E326C8F}" destId="{F44C68F6-E75C-4B52-85FC-CB3025BC4253}" srcOrd="0" destOrd="1" presId="urn:microsoft.com/office/officeart/2005/8/layout/vList2"/>
    <dgm:cxn modelId="{E8F66813-C12E-4BC3-B254-A95B941673E2}" srcId="{83A54169-C85F-45AF-A2C8-76228ABFB74F}" destId="{C0D9A425-CB5F-452E-A4CC-9A3A85C03D28}" srcOrd="2" destOrd="0" parTransId="{BDA4F3A7-882C-46D7-A3DA-1818B1DE4C8E}" sibTransId="{D2C01C82-260F-4E58-ABC9-1EF8E94DF85F}"/>
    <dgm:cxn modelId="{A1604221-EE20-4AB3-8BDD-EB3C8B9B243A}" type="presOf" srcId="{83A54169-C85F-45AF-A2C8-76228ABFB74F}" destId="{4F42DB06-9527-491F-8631-B1291DA274B3}" srcOrd="0" destOrd="0" presId="urn:microsoft.com/office/officeart/2005/8/layout/vList2"/>
    <dgm:cxn modelId="{7828AA24-F068-47DD-BE22-F2C3D0A6BF09}" srcId="{2CB4B53E-1411-4C92-B3C2-4AEC78410278}" destId="{65393015-30DC-42B7-BF06-CC832E326C8F}" srcOrd="1" destOrd="0" parTransId="{376CB161-EE2A-40B3-B3F3-A371F6025EF2}" sibTransId="{7AFCBB55-7D01-4855-872A-DDBD57FB7F91}"/>
    <dgm:cxn modelId="{1E793F3C-1E33-4603-AC65-A8A211150A7C}" srcId="{83A54169-C85F-45AF-A2C8-76228ABFB74F}" destId="{4D23CF0E-95A7-49E0-B8B1-C8D4FC850A3E}" srcOrd="1" destOrd="0" parTransId="{1CA8D0CB-32AF-4DEB-9B24-8D9A2B2DACF0}" sibTransId="{A4D070E9-D108-46DE-A745-6C2A046017CF}"/>
    <dgm:cxn modelId="{C65BF842-163F-4C5E-8027-3699DA8665E1}" type="presOf" srcId="{1DD8D831-D2F8-49E8-A642-6C7F5BAEABF3}" destId="{54723BBA-A84B-4CC2-B603-71C8FC2877D0}" srcOrd="0" destOrd="0" presId="urn:microsoft.com/office/officeart/2005/8/layout/vList2"/>
    <dgm:cxn modelId="{41517C6A-9602-4840-9546-667EA95833F5}" srcId="{2CB4B53E-1411-4C92-B3C2-4AEC78410278}" destId="{65F1A592-6B49-49DD-910B-85821DEAA1B2}" srcOrd="0" destOrd="0" parTransId="{2C243489-CCCB-4043-A0D4-1955549E8DB3}" sibTransId="{6BD5F087-9218-4F07-9592-DA4054566252}"/>
    <dgm:cxn modelId="{52B5DC4E-CA47-48E3-B87B-30F30FA8D827}" type="presOf" srcId="{4D23CF0E-95A7-49E0-B8B1-C8D4FC850A3E}" destId="{54723BBA-A84B-4CC2-B603-71C8FC2877D0}" srcOrd="0" destOrd="1" presId="urn:microsoft.com/office/officeart/2005/8/layout/vList2"/>
    <dgm:cxn modelId="{F3C99352-698E-4E8D-AB37-479D3A5D11E7}" type="presOf" srcId="{65F1A592-6B49-49DD-910B-85821DEAA1B2}" destId="{F44C68F6-E75C-4B52-85FC-CB3025BC4253}" srcOrd="0" destOrd="0" presId="urn:microsoft.com/office/officeart/2005/8/layout/vList2"/>
    <dgm:cxn modelId="{8086B958-B93B-4FFB-A8E0-0247F45FD754}" srcId="{83A54169-C85F-45AF-A2C8-76228ABFB74F}" destId="{1DD8D831-D2F8-49E8-A642-6C7F5BAEABF3}" srcOrd="0" destOrd="0" parTransId="{3B206C02-2D80-456B-AD58-8349B9C7A759}" sibTransId="{B1F5DA9B-D836-4474-84CE-728BA5AA87AB}"/>
    <dgm:cxn modelId="{0D0DC68E-27F8-442F-A2DD-117E3E85789A}" type="presOf" srcId="{8A74BDB4-36FC-4438-92A2-1CFEB227E4DC}" destId="{B29C4AEA-40DE-410B-A813-0E181C4E214A}" srcOrd="0" destOrd="0" presId="urn:microsoft.com/office/officeart/2005/8/layout/vList2"/>
    <dgm:cxn modelId="{57CF7892-74B8-4994-A54B-7198734C87A1}" type="presOf" srcId="{9A726D62-E74C-4B61-AE2D-210F3BD38A2C}" destId="{54723BBA-A84B-4CC2-B603-71C8FC2877D0}" srcOrd="0" destOrd="3" presId="urn:microsoft.com/office/officeart/2005/8/layout/vList2"/>
    <dgm:cxn modelId="{376A74A9-F142-438D-80A2-4FEBC0850055}" srcId="{83A54169-C85F-45AF-A2C8-76228ABFB74F}" destId="{9A726D62-E74C-4B61-AE2D-210F3BD38A2C}" srcOrd="3" destOrd="0" parTransId="{7E7E4A79-637B-41EA-8B7C-0274F5AC2A04}" sibTransId="{6C9CE12E-0304-451D-8240-2CC72A39AD7D}"/>
    <dgm:cxn modelId="{1BE50DAE-4C46-4CD4-9507-FC3D9622E3F8}" srcId="{8A74BDB4-36FC-4438-92A2-1CFEB227E4DC}" destId="{2CB4B53E-1411-4C92-B3C2-4AEC78410278}" srcOrd="0" destOrd="0" parTransId="{D7E4D1CB-C037-433A-A668-DCA3CC841DEE}" sibTransId="{AC5DF403-F86C-46AB-AF8B-58C61F11E003}"/>
    <dgm:cxn modelId="{533381C1-BD68-4D32-8B99-42D0D475330A}" type="presOf" srcId="{C0D9A425-CB5F-452E-A4CC-9A3A85C03D28}" destId="{54723BBA-A84B-4CC2-B603-71C8FC2877D0}" srcOrd="0" destOrd="2" presId="urn:microsoft.com/office/officeart/2005/8/layout/vList2"/>
    <dgm:cxn modelId="{953E8FCA-E025-4008-9C72-8E57AAFE44EE}" type="presOf" srcId="{2CB4B53E-1411-4C92-B3C2-4AEC78410278}" destId="{21B11D47-19EC-4594-B914-A7CC242B7976}" srcOrd="0" destOrd="0" presId="urn:microsoft.com/office/officeart/2005/8/layout/vList2"/>
    <dgm:cxn modelId="{FD397FD1-49D6-4C00-B166-6F77968206EB}" type="presOf" srcId="{AF8440CF-7A8D-4081-9BBB-6C91EE629E06}" destId="{F44C68F6-E75C-4B52-85FC-CB3025BC4253}" srcOrd="0" destOrd="2" presId="urn:microsoft.com/office/officeart/2005/8/layout/vList2"/>
    <dgm:cxn modelId="{614309E3-E36D-4718-965F-1ED170145514}" srcId="{8A74BDB4-36FC-4438-92A2-1CFEB227E4DC}" destId="{83A54169-C85F-45AF-A2C8-76228ABFB74F}" srcOrd="1" destOrd="0" parTransId="{D83000BC-16F8-48C6-9BCE-68A69FB459C2}" sibTransId="{D12ADD78-0756-4F1D-9880-6F8B985858C0}"/>
    <dgm:cxn modelId="{4E8AB2FF-6C76-4CA8-B0EE-2FC7059A0C88}" srcId="{2CB4B53E-1411-4C92-B3C2-4AEC78410278}" destId="{AF8440CF-7A8D-4081-9BBB-6C91EE629E06}" srcOrd="2" destOrd="0" parTransId="{EA3C4C35-8BAE-43CE-96D6-D69610DEAC3F}" sibTransId="{9BEAE1B8-ED57-4089-9351-CB0D8478FE7E}"/>
    <dgm:cxn modelId="{8F3E650F-1BD3-4F63-8A80-503E35364706}" type="presParOf" srcId="{B29C4AEA-40DE-410B-A813-0E181C4E214A}" destId="{21B11D47-19EC-4594-B914-A7CC242B7976}" srcOrd="0" destOrd="0" presId="urn:microsoft.com/office/officeart/2005/8/layout/vList2"/>
    <dgm:cxn modelId="{2FE7141A-2AC1-4773-8EB1-1866FD854316}" type="presParOf" srcId="{B29C4AEA-40DE-410B-A813-0E181C4E214A}" destId="{F44C68F6-E75C-4B52-85FC-CB3025BC4253}" srcOrd="1" destOrd="0" presId="urn:microsoft.com/office/officeart/2005/8/layout/vList2"/>
    <dgm:cxn modelId="{09AB7C02-60AB-4E2A-8423-B35146F8D933}" type="presParOf" srcId="{B29C4AEA-40DE-410B-A813-0E181C4E214A}" destId="{4F42DB06-9527-491F-8631-B1291DA274B3}" srcOrd="2" destOrd="0" presId="urn:microsoft.com/office/officeart/2005/8/layout/vList2"/>
    <dgm:cxn modelId="{E1EC1C3D-4A5D-400F-9FA1-565FB9920C2F}" type="presParOf" srcId="{B29C4AEA-40DE-410B-A813-0E181C4E214A}" destId="{54723BBA-A84B-4CC2-B603-71C8FC2877D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804AC1-FB01-4B4C-8251-D94432A4BE1E}">
      <dsp:nvSpPr>
        <dsp:cNvPr id="0" name=""/>
        <dsp:cNvSpPr/>
      </dsp:nvSpPr>
      <dsp:spPr>
        <a:xfrm>
          <a:off x="0" y="76932"/>
          <a:ext cx="6171948" cy="148648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Most common skin manifestation of kidney disease. </a:t>
          </a:r>
        </a:p>
      </dsp:txBody>
      <dsp:txXfrm>
        <a:off x="72564" y="149496"/>
        <a:ext cx="6026820" cy="1341356"/>
      </dsp:txXfrm>
    </dsp:sp>
    <dsp:sp modelId="{3C7FE416-B734-4994-B67F-EEDCB3C54798}">
      <dsp:nvSpPr>
        <dsp:cNvPr id="0" name=""/>
        <dsp:cNvSpPr/>
      </dsp:nvSpPr>
      <dsp:spPr>
        <a:xfrm>
          <a:off x="0" y="1644057"/>
          <a:ext cx="6171948" cy="1486484"/>
        </a:xfrm>
        <a:prstGeom prst="roundRect">
          <a:avLst/>
        </a:prstGeom>
        <a:solidFill>
          <a:schemeClr val="accent2">
            <a:hueOff val="745139"/>
            <a:satOff val="5127"/>
            <a:lumOff val="166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Presents as a persistent itch in a non-dermatomal pattern with no primary skin lesion. </a:t>
          </a:r>
        </a:p>
      </dsp:txBody>
      <dsp:txXfrm>
        <a:off x="72564" y="1716621"/>
        <a:ext cx="6026820" cy="1341356"/>
      </dsp:txXfrm>
    </dsp:sp>
    <dsp:sp modelId="{CCFDC59C-73AF-4F15-B4BC-31A55FC4EC73}">
      <dsp:nvSpPr>
        <dsp:cNvPr id="0" name=""/>
        <dsp:cNvSpPr/>
      </dsp:nvSpPr>
      <dsp:spPr>
        <a:xfrm>
          <a:off x="0" y="3211182"/>
          <a:ext cx="6171948" cy="1486484"/>
        </a:xfrm>
        <a:prstGeom prst="roundRect">
          <a:avLst/>
        </a:prstGeom>
        <a:solidFill>
          <a:schemeClr val="accent2">
            <a:hueOff val="1490277"/>
            <a:satOff val="10254"/>
            <a:lumOff val="333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Two patterns</a:t>
          </a:r>
        </a:p>
      </dsp:txBody>
      <dsp:txXfrm>
        <a:off x="72564" y="3283746"/>
        <a:ext cx="6026820" cy="1341356"/>
      </dsp:txXfrm>
    </dsp:sp>
    <dsp:sp modelId="{E2BC8C38-F26C-4A9C-993B-20AC889AFE9E}">
      <dsp:nvSpPr>
        <dsp:cNvPr id="0" name=""/>
        <dsp:cNvSpPr/>
      </dsp:nvSpPr>
      <dsp:spPr>
        <a:xfrm>
          <a:off x="0" y="4697667"/>
          <a:ext cx="6171948" cy="724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959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Localized to large symmetric areas of the body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Generalised involving the entire  body</a:t>
          </a:r>
        </a:p>
      </dsp:txBody>
      <dsp:txXfrm>
        <a:off x="0" y="4697667"/>
        <a:ext cx="6171948" cy="724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E1A8DC-0C39-4743-AF01-812C332570CA}">
      <dsp:nvSpPr>
        <dsp:cNvPr id="0" name=""/>
        <dsp:cNvSpPr/>
      </dsp:nvSpPr>
      <dsp:spPr>
        <a:xfrm>
          <a:off x="0" y="246919"/>
          <a:ext cx="6171948" cy="912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Multifactorial and complex </a:t>
          </a:r>
        </a:p>
      </dsp:txBody>
      <dsp:txXfrm>
        <a:off x="44549" y="291468"/>
        <a:ext cx="6082850" cy="823502"/>
      </dsp:txXfrm>
    </dsp:sp>
    <dsp:sp modelId="{F011443F-DA77-4903-9CE9-43CFC53EBFC0}">
      <dsp:nvSpPr>
        <dsp:cNvPr id="0" name=""/>
        <dsp:cNvSpPr/>
      </dsp:nvSpPr>
      <dsp:spPr>
        <a:xfrm>
          <a:off x="0" y="1271839"/>
          <a:ext cx="6171948" cy="912600"/>
        </a:xfrm>
        <a:prstGeom prst="roundRect">
          <a:avLst/>
        </a:prstGeom>
        <a:solidFill>
          <a:schemeClr val="accent2">
            <a:hueOff val="1490277"/>
            <a:satOff val="10254"/>
            <a:lumOff val="333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Suggested causes </a:t>
          </a:r>
        </a:p>
      </dsp:txBody>
      <dsp:txXfrm>
        <a:off x="44549" y="1316388"/>
        <a:ext cx="6082850" cy="823502"/>
      </dsp:txXfrm>
    </dsp:sp>
    <dsp:sp modelId="{EB1E19DC-EFB5-426C-A4A2-93616E14E3BE}">
      <dsp:nvSpPr>
        <dsp:cNvPr id="0" name=""/>
        <dsp:cNvSpPr/>
      </dsp:nvSpPr>
      <dsp:spPr>
        <a:xfrm>
          <a:off x="0" y="2184439"/>
          <a:ext cx="6171948" cy="3067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959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kern="1200"/>
            <a:t>Uremic neuropathy 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kern="1200"/>
            <a:t>Skin or nerve inflammation in the context of kidney failure–associated chronic systemic inflammation 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kern="1200"/>
            <a:t>Increase in activity of µ-opioid receptors due to kidney failure</a:t>
          </a:r>
        </a:p>
      </dsp:txBody>
      <dsp:txXfrm>
        <a:off x="0" y="2184439"/>
        <a:ext cx="6171948" cy="30677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326D1C-751A-4027-AA05-B1DB659B9F78}">
      <dsp:nvSpPr>
        <dsp:cNvPr id="0" name=""/>
        <dsp:cNvSpPr/>
      </dsp:nvSpPr>
      <dsp:spPr>
        <a:xfrm>
          <a:off x="0" y="492912"/>
          <a:ext cx="6171948" cy="1216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4800" kern="1200" dirty="0"/>
            <a:t>General Measures</a:t>
          </a:r>
          <a:endParaRPr lang="en-US" sz="4800" kern="1200" dirty="0"/>
        </a:p>
      </dsp:txBody>
      <dsp:txXfrm>
        <a:off x="59399" y="552311"/>
        <a:ext cx="6053150" cy="1098002"/>
      </dsp:txXfrm>
    </dsp:sp>
    <dsp:sp modelId="{206B2088-6B1C-4337-97FD-2836C79BFE0D}">
      <dsp:nvSpPr>
        <dsp:cNvPr id="0" name=""/>
        <dsp:cNvSpPr/>
      </dsp:nvSpPr>
      <dsp:spPr>
        <a:xfrm>
          <a:off x="0" y="1709712"/>
          <a:ext cx="6171948" cy="3296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959" tIns="45720" rIns="256032" bIns="457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600" kern="1200" dirty="0"/>
            <a:t>Cool environment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600" kern="1200" dirty="0"/>
            <a:t>Loose-fitting clothing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600" kern="1200" dirty="0"/>
            <a:t>Frequent application of emollients to take care of dryness of the skin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600" kern="1200" dirty="0"/>
            <a:t>Acupuncture</a:t>
          </a:r>
        </a:p>
      </dsp:txBody>
      <dsp:txXfrm>
        <a:off x="0" y="1709712"/>
        <a:ext cx="6171948" cy="32964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B11D47-19EC-4594-B914-A7CC242B7976}">
      <dsp:nvSpPr>
        <dsp:cNvPr id="0" name=""/>
        <dsp:cNvSpPr/>
      </dsp:nvSpPr>
      <dsp:spPr>
        <a:xfrm>
          <a:off x="0" y="63229"/>
          <a:ext cx="6171948" cy="748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200" kern="1200"/>
            <a:t>Nonpharmacological </a:t>
          </a:r>
          <a:endParaRPr lang="en-US" sz="3200" kern="1200"/>
        </a:p>
      </dsp:txBody>
      <dsp:txXfrm>
        <a:off x="36553" y="99782"/>
        <a:ext cx="6098842" cy="675694"/>
      </dsp:txXfrm>
    </dsp:sp>
    <dsp:sp modelId="{F44C68F6-E75C-4B52-85FC-CB3025BC4253}">
      <dsp:nvSpPr>
        <dsp:cNvPr id="0" name=""/>
        <dsp:cNvSpPr/>
      </dsp:nvSpPr>
      <dsp:spPr>
        <a:xfrm>
          <a:off x="0" y="812029"/>
          <a:ext cx="6171948" cy="1556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959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2500" kern="1200"/>
            <a:t>Emollients to address underlying dryness of skin </a:t>
          </a:r>
          <a:endParaRPr lang="en-US" sz="2500" kern="120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2500" kern="1200"/>
            <a:t>Ultraviolet light therapy</a:t>
          </a:r>
          <a:endParaRPr lang="en-US" sz="2500" kern="120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2500" kern="1200"/>
            <a:t>Acupuncture</a:t>
          </a:r>
          <a:endParaRPr lang="en-US" sz="2500" kern="1200"/>
        </a:p>
      </dsp:txBody>
      <dsp:txXfrm>
        <a:off x="0" y="812029"/>
        <a:ext cx="6171948" cy="1556640"/>
      </dsp:txXfrm>
    </dsp:sp>
    <dsp:sp modelId="{4F42DB06-9527-491F-8631-B1291DA274B3}">
      <dsp:nvSpPr>
        <dsp:cNvPr id="0" name=""/>
        <dsp:cNvSpPr/>
      </dsp:nvSpPr>
      <dsp:spPr>
        <a:xfrm>
          <a:off x="0" y="2368670"/>
          <a:ext cx="6171948" cy="748800"/>
        </a:xfrm>
        <a:prstGeom prst="roundRect">
          <a:avLst/>
        </a:prstGeom>
        <a:solidFill>
          <a:schemeClr val="accent2">
            <a:hueOff val="1490277"/>
            <a:satOff val="10254"/>
            <a:lumOff val="333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200" kern="1200"/>
            <a:t>Pharmacological </a:t>
          </a:r>
          <a:endParaRPr lang="en-US" sz="3200" kern="1200"/>
        </a:p>
      </dsp:txBody>
      <dsp:txXfrm>
        <a:off x="36553" y="2405223"/>
        <a:ext cx="6098842" cy="675694"/>
      </dsp:txXfrm>
    </dsp:sp>
    <dsp:sp modelId="{54723BBA-A84B-4CC2-B603-71C8FC2877D0}">
      <dsp:nvSpPr>
        <dsp:cNvPr id="0" name=""/>
        <dsp:cNvSpPr/>
      </dsp:nvSpPr>
      <dsp:spPr>
        <a:xfrm>
          <a:off x="0" y="3117469"/>
          <a:ext cx="6171948" cy="2318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959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2500" kern="1200"/>
            <a:t>Gabapentin 100 -300 mg tid (the most effective agent currently available)</a:t>
          </a:r>
          <a:endParaRPr lang="en-US" sz="2500" kern="120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2500" kern="1200"/>
            <a:t>Oral and topical antihistamines </a:t>
          </a:r>
          <a:endParaRPr lang="en-US" sz="2500" kern="120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2500" kern="1200"/>
            <a:t>µ-opioid receptor antagonists and k-agonists</a:t>
          </a:r>
          <a:endParaRPr lang="en-US" sz="2500" kern="120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IN" sz="2500" kern="1200"/>
            <a:t>Thalidomide 100 mg OD</a:t>
          </a:r>
          <a:endParaRPr lang="en-US" sz="2500" kern="1200"/>
        </a:p>
      </dsp:txBody>
      <dsp:txXfrm>
        <a:off x="0" y="3117469"/>
        <a:ext cx="6171948" cy="2318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86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16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44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43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69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873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5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22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83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8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7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12/28/2022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009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02" r:id="rId4"/>
    <p:sldLayoutId id="2147483703" r:id="rId5"/>
    <p:sldLayoutId id="2147483708" r:id="rId6"/>
    <p:sldLayoutId id="2147483704" r:id="rId7"/>
    <p:sldLayoutId id="2147483705" r:id="rId8"/>
    <p:sldLayoutId id="2147483706" r:id="rId9"/>
    <p:sldLayoutId id="2147483707" r:id="rId10"/>
    <p:sldLayoutId id="214748370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CB65D0-496F-4797-A015-C85839E35D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27A81CC-461E-6817-7586-50A2445C38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873" b="36877"/>
          <a:stretch/>
        </p:blipFill>
        <p:spPr>
          <a:xfrm>
            <a:off x="1" y="10"/>
            <a:ext cx="12192000" cy="685798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5D2C779-8883-4E5F-A170-0F464918C1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307" y="990598"/>
            <a:ext cx="12188952" cy="4745182"/>
          </a:xfrm>
          <a:prstGeom prst="rect">
            <a:avLst/>
          </a:prstGeom>
          <a:gradFill>
            <a:gsLst>
              <a:gs pos="35000">
                <a:srgbClr val="000000">
                  <a:alpha val="41000"/>
                </a:srgbClr>
              </a:gs>
              <a:gs pos="0">
                <a:srgbClr val="000000">
                  <a:alpha val="0"/>
                </a:srgbClr>
              </a:gs>
              <a:gs pos="47744">
                <a:srgbClr val="000000">
                  <a:alpha val="51000"/>
                </a:srgbClr>
              </a:gs>
              <a:gs pos="70000">
                <a:srgbClr val="000000">
                  <a:alpha val="37000"/>
                </a:srgbClr>
              </a:gs>
              <a:gs pos="100000">
                <a:srgbClr val="000000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45648F-9FA4-564C-5855-7BB659557E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3541" y="990599"/>
            <a:ext cx="5619054" cy="4849091"/>
          </a:xfrm>
        </p:spPr>
        <p:txBody>
          <a:bodyPr anchor="ctr">
            <a:normAutofit/>
          </a:bodyPr>
          <a:lstStyle/>
          <a:p>
            <a:pPr algn="r"/>
            <a:r>
              <a:rPr lang="en-IN" dirty="0">
                <a:solidFill>
                  <a:srgbClr val="FFFFFF"/>
                </a:solidFill>
              </a:rPr>
              <a:t>Pruritis in ESRD</a:t>
            </a:r>
            <a:br>
              <a:rPr lang="en-IN" dirty="0">
                <a:solidFill>
                  <a:srgbClr val="FFFFFF"/>
                </a:solidFill>
              </a:rPr>
            </a:br>
            <a:r>
              <a:rPr lang="en-IN" sz="3200" dirty="0">
                <a:solidFill>
                  <a:srgbClr val="FFFFFF"/>
                </a:solidFill>
              </a:rPr>
              <a:t>(15 minutes)</a:t>
            </a:r>
            <a:endParaRPr lang="en-IN" dirty="0">
              <a:solidFill>
                <a:srgbClr val="FFFFFF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D96A694-258D-4418-A83C-B9BA72FD44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115300" y="1780927"/>
            <a:ext cx="0" cy="3390901"/>
          </a:xfrm>
          <a:prstGeom prst="line">
            <a:avLst/>
          </a:prstGeom>
          <a:ln w="44450">
            <a:solidFill>
              <a:srgbClr val="FFFFFF"/>
            </a:solidFill>
          </a:ln>
          <a:effectLst>
            <a:outerShdw blurRad="50800" dist="38100" dir="2700000" sx="88000" sy="88000" algn="tl" rotWithShape="0">
              <a:prstClr val="black">
                <a:alpha val="26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952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BC3474-67D5-B9ED-4B17-5388FDF99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4" y="901701"/>
            <a:ext cx="3914776" cy="3977269"/>
          </a:xfrm>
        </p:spPr>
        <p:txBody>
          <a:bodyPr>
            <a:normAutofit/>
          </a:bodyPr>
          <a:lstStyle/>
          <a:p>
            <a:r>
              <a:rPr lang="en-IN" dirty="0"/>
              <a:t>Pruritis in ESRD - Presentation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BFD5B9F-5FB6-467D-83D5-DF82F19073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5240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E588E44-3B5B-9388-C8BE-C3EC02B9E7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1538833"/>
              </p:ext>
            </p:extLst>
          </p:nvPr>
        </p:nvGraphicFramePr>
        <p:xfrm>
          <a:off x="5219952" y="723900"/>
          <a:ext cx="6171948" cy="5499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888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95BF2C-59C5-1022-981F-82F226CD0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4" y="901701"/>
            <a:ext cx="3914776" cy="3977269"/>
          </a:xfrm>
        </p:spPr>
        <p:txBody>
          <a:bodyPr>
            <a:normAutofit/>
          </a:bodyPr>
          <a:lstStyle/>
          <a:p>
            <a:r>
              <a:rPr lang="en-IN" sz="3400"/>
              <a:t>Pathophysiology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BFD5B9F-5FB6-467D-83D5-DF82F19073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5240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6C821EB-5601-905B-EE50-600E190143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9615987"/>
              </p:ext>
            </p:extLst>
          </p:nvPr>
        </p:nvGraphicFramePr>
        <p:xfrm>
          <a:off x="5219952" y="723900"/>
          <a:ext cx="6171948" cy="5499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1403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65273B-E9B1-85CF-7D9A-6B602C588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4" y="901701"/>
            <a:ext cx="3914776" cy="3977269"/>
          </a:xfrm>
        </p:spPr>
        <p:txBody>
          <a:bodyPr>
            <a:normAutofit/>
          </a:bodyPr>
          <a:lstStyle/>
          <a:p>
            <a:r>
              <a:rPr lang="en-IN" dirty="0"/>
              <a:t>Management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BFD5B9F-5FB6-467D-83D5-DF82F19073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5240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619E877-A43F-C51D-4F40-CD1C2624E8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9445763"/>
              </p:ext>
            </p:extLst>
          </p:nvPr>
        </p:nvGraphicFramePr>
        <p:xfrm>
          <a:off x="5219952" y="723900"/>
          <a:ext cx="6171948" cy="5499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8952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CA30C7-C438-68DF-2A02-320E9D500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4" y="901701"/>
            <a:ext cx="3914776" cy="3977269"/>
          </a:xfrm>
        </p:spPr>
        <p:txBody>
          <a:bodyPr>
            <a:normAutofit/>
          </a:bodyPr>
          <a:lstStyle/>
          <a:p>
            <a:r>
              <a:rPr lang="en-IN" dirty="0"/>
              <a:t>management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BFD5B9F-5FB6-467D-83D5-DF82F19073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5240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A34EAFF-3358-30B7-BE69-96A9824BDB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6076474"/>
              </p:ext>
            </p:extLst>
          </p:nvPr>
        </p:nvGraphicFramePr>
        <p:xfrm>
          <a:off x="5219952" y="723900"/>
          <a:ext cx="6171948" cy="5499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2133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85AA86F-6A4D-4BCB-A045-D992CDC29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EF92653-5D6D-47E6-8744-0DAF76E049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BF4520-D3CB-9E83-2263-C96887CAF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013" y="516422"/>
            <a:ext cx="5571679" cy="522864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4400" dirty="0"/>
              <a:t>Thank you!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CA98CE3-81A7-4FFE-A047-9AA65998D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315200" y="723900"/>
            <a:ext cx="0" cy="541020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055763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AnalogousFromLightSeedRightStep">
      <a:dk1>
        <a:srgbClr val="000000"/>
      </a:dk1>
      <a:lt1>
        <a:srgbClr val="FFFFFF"/>
      </a:lt1>
      <a:dk2>
        <a:srgbClr val="243241"/>
      </a:dk2>
      <a:lt2>
        <a:srgbClr val="E8E2E6"/>
      </a:lt2>
      <a:accent1>
        <a:srgbClr val="6BAF84"/>
      </a:accent1>
      <a:accent2>
        <a:srgbClr val="5FB09F"/>
      </a:accent2>
      <a:accent3>
        <a:srgbClr val="5FADC1"/>
      </a:accent3>
      <a:accent4>
        <a:srgbClr val="6E91CB"/>
      </a:accent4>
      <a:accent5>
        <a:srgbClr val="8B88D4"/>
      </a:accent5>
      <a:accent6>
        <a:srgbClr val="986ECB"/>
      </a:accent6>
      <a:hlink>
        <a:srgbClr val="AE6995"/>
      </a:hlink>
      <a:folHlink>
        <a:srgbClr val="7F7F7F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148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Calisto MT</vt:lpstr>
      <vt:lpstr>Univers Condensed</vt:lpstr>
      <vt:lpstr>ChronicleVTI</vt:lpstr>
      <vt:lpstr>Pruritis in ESRD (15 minutes)</vt:lpstr>
      <vt:lpstr>Pruritis in ESRD - Presentation</vt:lpstr>
      <vt:lpstr>Pathophysiology</vt:lpstr>
      <vt:lpstr>Management </vt:lpstr>
      <vt:lpstr>management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Pruritis in ESRD</dc:title>
  <dc:creator>Suresh Kumar</dc:creator>
  <cp:lastModifiedBy>Suresh Kumar</cp:lastModifiedBy>
  <cp:revision>2</cp:revision>
  <dcterms:created xsi:type="dcterms:W3CDTF">2022-12-28T05:57:56Z</dcterms:created>
  <dcterms:modified xsi:type="dcterms:W3CDTF">2022-12-28T06:15:29Z</dcterms:modified>
</cp:coreProperties>
</file>